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2332</Words>
  <Application>Microsoft Office PowerPoint</Application>
  <PresentationFormat>Προβολή στην οθόνη (4:3)</PresentationFormat>
  <Paragraphs>401</Paragraphs>
  <Slides>50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9" baseType="lpstr">
      <vt:lpstr>Arial</vt:lpstr>
      <vt:lpstr>AvantGarde Bk BT</vt:lpstr>
      <vt:lpstr>Calibri</vt:lpstr>
      <vt:lpstr>Corbel</vt:lpstr>
      <vt:lpstr>Symbol</vt:lpstr>
      <vt:lpstr>Tahoma</vt:lpstr>
      <vt:lpstr>Times New Roman</vt:lpstr>
      <vt:lpstr>Θέμα του Office</vt:lpstr>
      <vt:lpstr>Εικόνα bitmap</vt:lpstr>
      <vt:lpstr>                  Η αριθμητικά απαιτούμενη απώλεια  βάρους  για τη βελτίωση των παραγόντων του καρδιαγγειακού κινδύνου  Θεμιστοκλής Τζώτζας, MD,PhD Ενδοκρινολόγος  Μονάδα Ενδοκρινολογίας/Παχυσαρκίας Κλινική Άγιος Λουκάς-Θεσσαλονίκη   </vt:lpstr>
      <vt:lpstr>Παρουσίαση του PowerPoint</vt:lpstr>
      <vt:lpstr>Η παχυσαρκία στην Ευρώπη</vt:lpstr>
      <vt:lpstr>Διαβάθμιση παχυσαρκίας (ΒΜΙ)</vt:lpstr>
      <vt:lpstr>ΚΑΤΑΝΟΜΗ ΤΟΥ ΣΩΜΑΤΙΚΟΥ ΛΙΠΟΥΣ</vt:lpstr>
      <vt:lpstr>Η ΠΕΡΙΜΕΤΡΟΣ ΜΕΣΗΣ ΕΙΝΑΙ ΕΝΑΣ ΔΕΙΚΤΗΣ ΚΟΙΛΙΑΚΗΣ ΠΑΧΥΣΑΡΚΙΑΣ</vt:lpstr>
      <vt:lpstr>Παρουσίαση του PowerPoint</vt:lpstr>
      <vt:lpstr>Παχυσαρκία  Σύγχρονες τάσεις- Οδηγίες</vt:lpstr>
      <vt:lpstr>«Φυσιολογικό» Βάρος, Παχυσαρκία, Απώλεια βάρους: Ιστορική διαδρομή  </vt:lpstr>
      <vt:lpstr>Obesity Is Associated With Multiple Comorbidities</vt:lpstr>
      <vt:lpstr>ΣΧΕΤΙΚΟΙ ΚΙΝΔΥΝΟΙ ΝΟΣΗΡΟΤΗΤΑΣ ΣΤΗΝ ΠΑΧΥΣΑΡΚΙΑ</vt:lpstr>
      <vt:lpstr>Μηχανισμοί επιπλοκών παχυσαρκίας από διαταραχές λιπώδους ιστού</vt:lpstr>
      <vt:lpstr>Παρουσίαση του PowerPoint</vt:lpstr>
      <vt:lpstr>Obesity-induced inflammation</vt:lpstr>
      <vt:lpstr>Παρουσίαση του PowerPoint</vt:lpstr>
      <vt:lpstr>Παρουσίαση του PowerPoint</vt:lpstr>
      <vt:lpstr>Παρουσίαση του PowerPoint</vt:lpstr>
      <vt:lpstr>Βαθμιαία απώλεια βάρους και μείωση λιπώδους ιστού</vt:lpstr>
      <vt:lpstr>Βαθμιαία απώλεια βάρους και τελικές μεταβολικές παράμετροι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% Απώλεια βάρους για πρόληψη ΣΔτ2</vt:lpstr>
      <vt:lpstr>Παρουσίαση του PowerPoint</vt:lpstr>
      <vt:lpstr>% Απώλεια βάρους σε εγκατεστημένο ΣΔτ2 </vt:lpstr>
      <vt:lpstr>Παρουσίαση του PowerPoint</vt:lpstr>
      <vt:lpstr>Παρουσίαση του PowerPoint</vt:lpstr>
      <vt:lpstr>Απώλεια βάρους και λιπίδια  (Meta-analyses)</vt:lpstr>
      <vt:lpstr>Παρουσίαση του PowerPoint</vt:lpstr>
      <vt:lpstr>Παρουσίαση του PowerPoint</vt:lpstr>
      <vt:lpstr>Παρουσίαση του PowerPoint</vt:lpstr>
      <vt:lpstr>MΕΣΟΓΕΙΑΚΗ ΔΙΑΤΡΟΦΗ ΚΑΙ ΔΥΝΗΤΙΚΟΙ ΠΑΡΑΓΟΝΤΕΣ ΚΙΝΔΥΝΟΥ</vt:lpstr>
      <vt:lpstr>  ΠΑΧΥΣΑΡΚΙΑ ΚΑΙ ΥΠΕΡΤΑΣΗ   Μελέτη NHANES III</vt:lpstr>
      <vt:lpstr>% απώλεια βάρους για βελτίωση υπέρτασης</vt:lpstr>
      <vt:lpstr>Απαραίτητη απώλεια ΣΒ για βελτίωση ΚΜΒ επιπλοκών :Σύνοψη</vt:lpstr>
      <vt:lpstr>Απώλεια βάρους - ΚΑΝ νοσήματα</vt:lpstr>
      <vt:lpstr>Παρουσίαση του PowerPoint</vt:lpstr>
      <vt:lpstr> </vt:lpstr>
      <vt:lpstr>Μη αλκοολική λιπώδης διήθηση ήπατος (NAFLD)</vt:lpstr>
      <vt:lpstr>Παρουσίαση του PowerPoint</vt:lpstr>
      <vt:lpstr>Σύνδρομο υπνικής άπνοιας(OSA)</vt:lpstr>
      <vt:lpstr>Απαραίτητη απώλεια βάρους για βελτίωση επιπλοκών</vt:lpstr>
      <vt:lpstr>Απώλεια βάρους και κίνδυνος  καρκίνου</vt:lpstr>
      <vt:lpstr>  Φαρμακευτική απώλεια βάρους Bray GA, Heisel WE, Afshin A, et al. The Science of Obesity Management:  An Endocrine Society Scientific Statement. Endocr Rev.2018 ;39(2):79–132 </vt:lpstr>
      <vt:lpstr>Βαριατρική χειρουργική</vt:lpstr>
      <vt:lpstr>Το απρόβλεπτο αποτέλεσμα της βαριατρικής χειρουργικής</vt:lpstr>
      <vt:lpstr>Μηνύματα-Συμπεράσματα </vt:lpstr>
      <vt:lpstr>Παρουσίαση του PowerPoint</vt:lpstr>
      <vt:lpstr> ΣΤΗΝ ΠΑΧΥΣΑΡΚΙΑ…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Themis</dc:creator>
  <cp:lastModifiedBy>Κώστας Φαινέκος</cp:lastModifiedBy>
  <cp:revision>219</cp:revision>
  <dcterms:created xsi:type="dcterms:W3CDTF">2019-05-26T14:41:25Z</dcterms:created>
  <dcterms:modified xsi:type="dcterms:W3CDTF">2020-03-04T16:28:06Z</dcterms:modified>
</cp:coreProperties>
</file>